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4" r:id="rId2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3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BB7"/>
    <a:srgbClr val="0092DA"/>
    <a:srgbClr val="EC4E75"/>
    <a:srgbClr val="AA1238"/>
    <a:srgbClr val="FFCC00"/>
    <a:srgbClr val="5A3793"/>
    <a:srgbClr val="362158"/>
    <a:srgbClr val="F2E4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3" autoAdjust="0"/>
    <p:restoredTop sz="94660"/>
  </p:normalViewPr>
  <p:slideViewPr>
    <p:cSldViewPr snapToGrid="0">
      <p:cViewPr>
        <p:scale>
          <a:sx n="39" d="100"/>
          <a:sy n="39" d="100"/>
        </p:scale>
        <p:origin x="-402" y="-324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30"/>
      <c:rotY val="142"/>
      <c:perspective val="30"/>
    </c:view3D>
    <c:plotArea>
      <c:layout>
        <c:manualLayout>
          <c:layoutTarget val="inner"/>
          <c:xMode val="edge"/>
          <c:yMode val="edge"/>
          <c:x val="4.3019825457143446E-2"/>
          <c:y val="6.0807155134853033E-2"/>
          <c:w val="0.89831677619220529"/>
          <c:h val="0.86180192014806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ВВП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4AF-4AA0-BFD8-744B4C0C70E8}"/>
              </c:ext>
            </c:extLst>
          </c:dPt>
          <c:dPt>
            <c:idx val="1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3-E4AF-4AA0-BFD8-744B4C0C70E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Транспорт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217.8</c:v>
                </c:pt>
                <c:pt idx="1">
                  <c:v>116.8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AF-4AA0-BFD8-744B4C0C70E8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6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1274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0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z="2800"/>
              <a:t>ADVANT Multipurpose  Presentation 2017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83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2;p5"/>
          <p:cNvGrpSpPr/>
          <p:nvPr/>
        </p:nvGrpSpPr>
        <p:grpSpPr>
          <a:xfrm>
            <a:off x="18520088" y="11927263"/>
            <a:ext cx="5872684" cy="1788787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" name="Google Shape;70;p5"/>
          <p:cNvGrpSpPr/>
          <p:nvPr/>
        </p:nvGrpSpPr>
        <p:grpSpPr>
          <a:xfrm>
            <a:off x="-11" y="108"/>
            <a:ext cx="18854902" cy="3539507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2170834" y="1046867"/>
            <a:ext cx="14642586" cy="2043200"/>
          </a:xfrm>
          <a:prstGeom prst="rect">
            <a:avLst/>
          </a:prstGeom>
        </p:spPr>
        <p:txBody>
          <a:bodyPr spcFirstLastPara="1" wrap="square" lIns="243757" tIns="243757" rIns="243757" bIns="24375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2170835" y="3539600"/>
            <a:ext cx="16349341" cy="8388000"/>
          </a:xfrm>
          <a:prstGeom prst="rect">
            <a:avLst/>
          </a:prstGeom>
        </p:spPr>
        <p:txBody>
          <a:bodyPr spcFirstLastPara="1" wrap="square" lIns="243757" tIns="243757" rIns="243757" bIns="243757" anchor="ctr" anchorCtr="0">
            <a:noAutofit/>
          </a:bodyPr>
          <a:lstStyle>
            <a:lvl1pPr marL="1218987" lvl="0" indent="-1015822">
              <a:spcBef>
                <a:spcPts val="1600"/>
              </a:spcBef>
              <a:spcAft>
                <a:spcPts val="0"/>
              </a:spcAft>
              <a:buSzPts val="2400"/>
              <a:buChar char="▰"/>
              <a:defRPr/>
            </a:lvl1pPr>
            <a:lvl2pPr marL="2437973" lvl="1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2pPr>
            <a:lvl3pPr marL="3656960" lvl="2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3pPr>
            <a:lvl4pPr marL="4875947" lvl="3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4pPr>
            <a:lvl5pPr marL="6094933" lvl="4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5pPr>
            <a:lvl6pPr marL="7313920" lvl="5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6pPr>
            <a:lvl7pPr marL="8532906" lvl="6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7pPr>
            <a:lvl8pPr marL="9751893" lvl="7" indent="-1015822">
              <a:spcBef>
                <a:spcPts val="2666"/>
              </a:spcBef>
              <a:spcAft>
                <a:spcPts val="0"/>
              </a:spcAft>
              <a:buSzPts val="2400"/>
              <a:buChar char="▻"/>
              <a:defRPr/>
            </a:lvl8pPr>
            <a:lvl9pPr marL="10970880" lvl="8" indent="-1015822">
              <a:spcBef>
                <a:spcPts val="2666"/>
              </a:spcBef>
              <a:spcAft>
                <a:spcPts val="2666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20309376" y="12364000"/>
            <a:ext cx="3965367" cy="841600"/>
          </a:xfrm>
          <a:prstGeom prst="rect">
            <a:avLst/>
          </a:prstGeom>
        </p:spPr>
        <p:txBody>
          <a:bodyPr spcFirstLastPara="1" wrap="square" lIns="243757" tIns="243757" rIns="243757" bIns="24375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4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8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2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2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85" r:id="rId1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" cstate="print"/>
          <a:srcRect l="12444"/>
          <a:stretch>
            <a:fillRect/>
          </a:stretch>
        </p:blipFill>
        <p:spPr bwMode="auto">
          <a:xfrm>
            <a:off x="13073448" y="8081319"/>
            <a:ext cx="5384233" cy="407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Картинки по запросу &quot;карта узбекистана&quot;&quot;"/>
          <p:cNvPicPr>
            <a:picLocks noChangeAspect="1" noChangeArrowheads="1"/>
          </p:cNvPicPr>
          <p:nvPr/>
        </p:nvPicPr>
        <p:blipFill>
          <a:blip r:embed="rId5" cstate="print"/>
          <a:srcRect b="8757"/>
          <a:stretch>
            <a:fillRect/>
          </a:stretch>
        </p:blipFill>
        <p:spPr bwMode="auto">
          <a:xfrm>
            <a:off x="13104996" y="5179660"/>
            <a:ext cx="4239109" cy="2901662"/>
          </a:xfrm>
          <a:prstGeom prst="rect">
            <a:avLst/>
          </a:prstGeom>
          <a:noFill/>
        </p:spPr>
      </p:pic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642551" y="704378"/>
            <a:ext cx="15569513" cy="1566104"/>
          </a:xfrm>
          <a:prstGeom prst="rect">
            <a:avLst/>
          </a:prstGeom>
        </p:spPr>
        <p:txBody>
          <a:bodyPr spcFirstLastPara="1" wrap="square" lIns="243757" tIns="243757" rIns="243757" bIns="243757" anchor="ctr" anchorCtr="0"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 по созданию видеороликов </a:t>
            </a:r>
            <a:b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среди молодежи </a:t>
            </a:r>
            <a:endParaRPr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Администратор\Downloads\cbu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88558" y="296562"/>
            <a:ext cx="2569587" cy="2570205"/>
          </a:xfrm>
          <a:prstGeom prst="rect">
            <a:avLst/>
          </a:prstGeom>
          <a:noFill/>
          <a:effectLst/>
        </p:spPr>
      </p:pic>
      <p:pic>
        <p:nvPicPr>
          <p:cNvPr id="16" name="Picture 118" descr="ÐÐ°ÑÑÐ¸Ð½ÐºÐ¸ Ð¿Ð¾ Ð·Ð°Ð¿ÑÐ¾ÑÑ Ð¾ÑÑÐµÑ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690" y="0"/>
            <a:ext cx="287957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D2045FF7-DD31-4947-89F9-3FC1EFC4B4F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34722283"/>
              </p:ext>
            </p:extLst>
          </p:nvPr>
        </p:nvGraphicFramePr>
        <p:xfrm>
          <a:off x="17620735" y="7122212"/>
          <a:ext cx="7201766" cy="424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7B80E6F-ED68-4FDA-818F-5A6DEB2A6E45}"/>
              </a:ext>
            </a:extLst>
          </p:cNvPr>
          <p:cNvSpPr txBox="1"/>
          <p:nvPr/>
        </p:nvSpPr>
        <p:spPr>
          <a:xfrm>
            <a:off x="21790933" y="8040541"/>
            <a:ext cx="2339577" cy="902811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r>
              <a:rPr lang="uz-Cyrl-UZ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42,4%</a:t>
            </a:r>
            <a:endParaRPr lang="ru-RU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A22B812-13EC-43D1-AE8E-F644E39D5608}"/>
              </a:ext>
            </a:extLst>
          </p:cNvPr>
          <p:cNvSpPr txBox="1"/>
          <p:nvPr/>
        </p:nvSpPr>
        <p:spPr>
          <a:xfrm>
            <a:off x="19410907" y="8823555"/>
            <a:ext cx="2339577" cy="902811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r>
              <a:rPr lang="uz-Cyrl-UZ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57,6%</a:t>
            </a:r>
            <a:endParaRPr lang="ru-RU" sz="4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45955" y="5846509"/>
            <a:ext cx="8892236" cy="1723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43797" tIns="121899" rIns="243797" bIns="121899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Оргкомитетом Конкурса было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принято: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15заявок среди школьников</a:t>
            </a:r>
          </a:p>
          <a:p>
            <a:pPr algn="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11 заявок среди студентов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7838" y="2380992"/>
            <a:ext cx="13419437" cy="1723506"/>
          </a:xfrm>
          <a:prstGeom prst="rect">
            <a:avLst/>
          </a:prstGeom>
        </p:spPr>
        <p:txBody>
          <a:bodyPr wrap="square" lIns="243797" tIns="121899" rIns="243797" bIns="121899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14 октября 2019 года Центральным банком был объявлен Конкурс на лучший видеоролик среди молодежи на тему сбережений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59660" y="0"/>
            <a:ext cx="4473146" cy="2868986"/>
          </a:xfrm>
          <a:prstGeom prst="rect">
            <a:avLst/>
          </a:prstGeom>
          <a:noFill/>
        </p:spPr>
      </p:pic>
      <p:sp>
        <p:nvSpPr>
          <p:cNvPr id="26" name="Shape 602"/>
          <p:cNvSpPr/>
          <p:nvPr/>
        </p:nvSpPr>
        <p:spPr>
          <a:xfrm>
            <a:off x="17327853" y="3544147"/>
            <a:ext cx="1518242" cy="1516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extrusionOk="0">
                <a:moveTo>
                  <a:pt x="19357" y="12343"/>
                </a:moveTo>
                <a:lnTo>
                  <a:pt x="17854" y="12343"/>
                </a:lnTo>
                <a:cubicBezTo>
                  <a:pt x="17102" y="11379"/>
                  <a:pt x="16048" y="10836"/>
                  <a:pt x="14882" y="10800"/>
                </a:cubicBezTo>
                <a:cubicBezTo>
                  <a:pt x="15465" y="9896"/>
                  <a:pt x="15790" y="8811"/>
                  <a:pt x="15790" y="7714"/>
                </a:cubicBezTo>
                <a:cubicBezTo>
                  <a:pt x="15790" y="7449"/>
                  <a:pt x="15768" y="7184"/>
                  <a:pt x="15734" y="6919"/>
                </a:cubicBezTo>
                <a:cubicBezTo>
                  <a:pt x="16216" y="7100"/>
                  <a:pt x="16710" y="7196"/>
                  <a:pt x="17226" y="7196"/>
                </a:cubicBezTo>
                <a:cubicBezTo>
                  <a:pt x="18740" y="7196"/>
                  <a:pt x="19906" y="6171"/>
                  <a:pt x="20142" y="6171"/>
                </a:cubicBezTo>
                <a:cubicBezTo>
                  <a:pt x="21566" y="6171"/>
                  <a:pt x="21532" y="9450"/>
                  <a:pt x="21532" y="10426"/>
                </a:cubicBezTo>
                <a:cubicBezTo>
                  <a:pt x="21532" y="11764"/>
                  <a:pt x="20478" y="12343"/>
                  <a:pt x="19357" y="12343"/>
                </a:cubicBezTo>
                <a:close/>
                <a:moveTo>
                  <a:pt x="17226" y="6171"/>
                </a:moveTo>
                <a:cubicBezTo>
                  <a:pt x="15645" y="6171"/>
                  <a:pt x="14355" y="4785"/>
                  <a:pt x="14355" y="3086"/>
                </a:cubicBezTo>
                <a:cubicBezTo>
                  <a:pt x="14355" y="1386"/>
                  <a:pt x="15645" y="0"/>
                  <a:pt x="17226" y="0"/>
                </a:cubicBezTo>
                <a:cubicBezTo>
                  <a:pt x="18807" y="0"/>
                  <a:pt x="20097" y="1386"/>
                  <a:pt x="20097" y="3086"/>
                </a:cubicBezTo>
                <a:cubicBezTo>
                  <a:pt x="20097" y="4785"/>
                  <a:pt x="18807" y="6171"/>
                  <a:pt x="17226" y="6171"/>
                </a:cubicBezTo>
                <a:close/>
                <a:moveTo>
                  <a:pt x="10766" y="12343"/>
                </a:moveTo>
                <a:cubicBezTo>
                  <a:pt x="8388" y="12343"/>
                  <a:pt x="6459" y="10270"/>
                  <a:pt x="6459" y="7714"/>
                </a:cubicBezTo>
                <a:cubicBezTo>
                  <a:pt x="6459" y="5159"/>
                  <a:pt x="8388" y="3086"/>
                  <a:pt x="10766" y="3086"/>
                </a:cubicBezTo>
                <a:cubicBezTo>
                  <a:pt x="13144" y="3086"/>
                  <a:pt x="15073" y="5159"/>
                  <a:pt x="15073" y="7714"/>
                </a:cubicBezTo>
                <a:cubicBezTo>
                  <a:pt x="15073" y="10270"/>
                  <a:pt x="13144" y="12343"/>
                  <a:pt x="10766" y="12343"/>
                </a:cubicBezTo>
                <a:close/>
                <a:moveTo>
                  <a:pt x="15667" y="21600"/>
                </a:moveTo>
                <a:lnTo>
                  <a:pt x="5865" y="21600"/>
                </a:lnTo>
                <a:cubicBezTo>
                  <a:pt x="4071" y="21600"/>
                  <a:pt x="2871" y="20431"/>
                  <a:pt x="2871" y="18478"/>
                </a:cubicBezTo>
                <a:cubicBezTo>
                  <a:pt x="2871" y="15754"/>
                  <a:pt x="3465" y="11571"/>
                  <a:pt x="6751" y="11571"/>
                </a:cubicBezTo>
                <a:cubicBezTo>
                  <a:pt x="7132" y="11571"/>
                  <a:pt x="8523" y="13247"/>
                  <a:pt x="10766" y="13247"/>
                </a:cubicBezTo>
                <a:cubicBezTo>
                  <a:pt x="13009" y="13247"/>
                  <a:pt x="14400" y="11571"/>
                  <a:pt x="14781" y="11571"/>
                </a:cubicBezTo>
                <a:cubicBezTo>
                  <a:pt x="18067" y="11571"/>
                  <a:pt x="18661" y="15754"/>
                  <a:pt x="18661" y="18478"/>
                </a:cubicBezTo>
                <a:cubicBezTo>
                  <a:pt x="18661" y="20431"/>
                  <a:pt x="17461" y="21600"/>
                  <a:pt x="15667" y="21600"/>
                </a:cubicBezTo>
                <a:close/>
                <a:moveTo>
                  <a:pt x="4306" y="6171"/>
                </a:moveTo>
                <a:cubicBezTo>
                  <a:pt x="2725" y="6171"/>
                  <a:pt x="1435" y="4785"/>
                  <a:pt x="1435" y="3086"/>
                </a:cubicBezTo>
                <a:cubicBezTo>
                  <a:pt x="1435" y="1386"/>
                  <a:pt x="2725" y="0"/>
                  <a:pt x="4306" y="0"/>
                </a:cubicBezTo>
                <a:cubicBezTo>
                  <a:pt x="5887" y="0"/>
                  <a:pt x="7177" y="1386"/>
                  <a:pt x="7177" y="3086"/>
                </a:cubicBezTo>
                <a:cubicBezTo>
                  <a:pt x="7177" y="4785"/>
                  <a:pt x="5887" y="6171"/>
                  <a:pt x="4306" y="6171"/>
                </a:cubicBezTo>
                <a:close/>
                <a:moveTo>
                  <a:pt x="3678" y="12343"/>
                </a:moveTo>
                <a:lnTo>
                  <a:pt x="2175" y="12343"/>
                </a:lnTo>
                <a:cubicBezTo>
                  <a:pt x="1054" y="12343"/>
                  <a:pt x="0" y="11764"/>
                  <a:pt x="0" y="10426"/>
                </a:cubicBezTo>
                <a:cubicBezTo>
                  <a:pt x="0" y="9450"/>
                  <a:pt x="-34" y="6171"/>
                  <a:pt x="1390" y="6171"/>
                </a:cubicBezTo>
                <a:cubicBezTo>
                  <a:pt x="1626" y="6171"/>
                  <a:pt x="2792" y="7196"/>
                  <a:pt x="4306" y="7196"/>
                </a:cubicBezTo>
                <a:cubicBezTo>
                  <a:pt x="4822" y="7196"/>
                  <a:pt x="5316" y="7100"/>
                  <a:pt x="5798" y="6919"/>
                </a:cubicBezTo>
                <a:cubicBezTo>
                  <a:pt x="5764" y="7184"/>
                  <a:pt x="5742" y="7449"/>
                  <a:pt x="5742" y="7714"/>
                </a:cubicBezTo>
                <a:cubicBezTo>
                  <a:pt x="5742" y="8811"/>
                  <a:pt x="6067" y="9896"/>
                  <a:pt x="6650" y="10800"/>
                </a:cubicBezTo>
                <a:cubicBezTo>
                  <a:pt x="5484" y="10836"/>
                  <a:pt x="4430" y="11379"/>
                  <a:pt x="3678" y="12343"/>
                </a:cubicBezTo>
                <a:close/>
              </a:path>
            </a:pathLst>
          </a:cu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8" name="Shape 602"/>
          <p:cNvSpPr/>
          <p:nvPr/>
        </p:nvSpPr>
        <p:spPr>
          <a:xfrm>
            <a:off x="19010508" y="3539415"/>
            <a:ext cx="1518242" cy="1516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3" h="21600" extrusionOk="0">
                <a:moveTo>
                  <a:pt x="19357" y="12343"/>
                </a:moveTo>
                <a:lnTo>
                  <a:pt x="17854" y="12343"/>
                </a:lnTo>
                <a:cubicBezTo>
                  <a:pt x="17102" y="11379"/>
                  <a:pt x="16048" y="10836"/>
                  <a:pt x="14882" y="10800"/>
                </a:cubicBezTo>
                <a:cubicBezTo>
                  <a:pt x="15465" y="9896"/>
                  <a:pt x="15790" y="8811"/>
                  <a:pt x="15790" y="7714"/>
                </a:cubicBezTo>
                <a:cubicBezTo>
                  <a:pt x="15790" y="7449"/>
                  <a:pt x="15768" y="7184"/>
                  <a:pt x="15734" y="6919"/>
                </a:cubicBezTo>
                <a:cubicBezTo>
                  <a:pt x="16216" y="7100"/>
                  <a:pt x="16710" y="7196"/>
                  <a:pt x="17226" y="7196"/>
                </a:cubicBezTo>
                <a:cubicBezTo>
                  <a:pt x="18740" y="7196"/>
                  <a:pt x="19906" y="6171"/>
                  <a:pt x="20142" y="6171"/>
                </a:cubicBezTo>
                <a:cubicBezTo>
                  <a:pt x="21566" y="6171"/>
                  <a:pt x="21532" y="9450"/>
                  <a:pt x="21532" y="10426"/>
                </a:cubicBezTo>
                <a:cubicBezTo>
                  <a:pt x="21532" y="11764"/>
                  <a:pt x="20478" y="12343"/>
                  <a:pt x="19357" y="12343"/>
                </a:cubicBezTo>
                <a:close/>
                <a:moveTo>
                  <a:pt x="17226" y="6171"/>
                </a:moveTo>
                <a:cubicBezTo>
                  <a:pt x="15645" y="6171"/>
                  <a:pt x="14355" y="4785"/>
                  <a:pt x="14355" y="3086"/>
                </a:cubicBezTo>
                <a:cubicBezTo>
                  <a:pt x="14355" y="1386"/>
                  <a:pt x="15645" y="0"/>
                  <a:pt x="17226" y="0"/>
                </a:cubicBezTo>
                <a:cubicBezTo>
                  <a:pt x="18807" y="0"/>
                  <a:pt x="20097" y="1386"/>
                  <a:pt x="20097" y="3086"/>
                </a:cubicBezTo>
                <a:cubicBezTo>
                  <a:pt x="20097" y="4785"/>
                  <a:pt x="18807" y="6171"/>
                  <a:pt x="17226" y="6171"/>
                </a:cubicBezTo>
                <a:close/>
                <a:moveTo>
                  <a:pt x="10766" y="12343"/>
                </a:moveTo>
                <a:cubicBezTo>
                  <a:pt x="8388" y="12343"/>
                  <a:pt x="6459" y="10270"/>
                  <a:pt x="6459" y="7714"/>
                </a:cubicBezTo>
                <a:cubicBezTo>
                  <a:pt x="6459" y="5159"/>
                  <a:pt x="8388" y="3086"/>
                  <a:pt x="10766" y="3086"/>
                </a:cubicBezTo>
                <a:cubicBezTo>
                  <a:pt x="13144" y="3086"/>
                  <a:pt x="15073" y="5159"/>
                  <a:pt x="15073" y="7714"/>
                </a:cubicBezTo>
                <a:cubicBezTo>
                  <a:pt x="15073" y="10270"/>
                  <a:pt x="13144" y="12343"/>
                  <a:pt x="10766" y="12343"/>
                </a:cubicBezTo>
                <a:close/>
                <a:moveTo>
                  <a:pt x="15667" y="21600"/>
                </a:moveTo>
                <a:lnTo>
                  <a:pt x="5865" y="21600"/>
                </a:lnTo>
                <a:cubicBezTo>
                  <a:pt x="4071" y="21600"/>
                  <a:pt x="2871" y="20431"/>
                  <a:pt x="2871" y="18478"/>
                </a:cubicBezTo>
                <a:cubicBezTo>
                  <a:pt x="2871" y="15754"/>
                  <a:pt x="3465" y="11571"/>
                  <a:pt x="6751" y="11571"/>
                </a:cubicBezTo>
                <a:cubicBezTo>
                  <a:pt x="7132" y="11571"/>
                  <a:pt x="8523" y="13247"/>
                  <a:pt x="10766" y="13247"/>
                </a:cubicBezTo>
                <a:cubicBezTo>
                  <a:pt x="13009" y="13247"/>
                  <a:pt x="14400" y="11571"/>
                  <a:pt x="14781" y="11571"/>
                </a:cubicBezTo>
                <a:cubicBezTo>
                  <a:pt x="18067" y="11571"/>
                  <a:pt x="18661" y="15754"/>
                  <a:pt x="18661" y="18478"/>
                </a:cubicBezTo>
                <a:cubicBezTo>
                  <a:pt x="18661" y="20431"/>
                  <a:pt x="17461" y="21600"/>
                  <a:pt x="15667" y="21600"/>
                </a:cubicBezTo>
                <a:close/>
                <a:moveTo>
                  <a:pt x="4306" y="6171"/>
                </a:moveTo>
                <a:cubicBezTo>
                  <a:pt x="2725" y="6171"/>
                  <a:pt x="1435" y="4785"/>
                  <a:pt x="1435" y="3086"/>
                </a:cubicBezTo>
                <a:cubicBezTo>
                  <a:pt x="1435" y="1386"/>
                  <a:pt x="2725" y="0"/>
                  <a:pt x="4306" y="0"/>
                </a:cubicBezTo>
                <a:cubicBezTo>
                  <a:pt x="5887" y="0"/>
                  <a:pt x="7177" y="1386"/>
                  <a:pt x="7177" y="3086"/>
                </a:cubicBezTo>
                <a:cubicBezTo>
                  <a:pt x="7177" y="4785"/>
                  <a:pt x="5887" y="6171"/>
                  <a:pt x="4306" y="6171"/>
                </a:cubicBezTo>
                <a:close/>
                <a:moveTo>
                  <a:pt x="3678" y="12343"/>
                </a:moveTo>
                <a:lnTo>
                  <a:pt x="2175" y="12343"/>
                </a:lnTo>
                <a:cubicBezTo>
                  <a:pt x="1054" y="12343"/>
                  <a:pt x="0" y="11764"/>
                  <a:pt x="0" y="10426"/>
                </a:cubicBezTo>
                <a:cubicBezTo>
                  <a:pt x="0" y="9450"/>
                  <a:pt x="-34" y="6171"/>
                  <a:pt x="1390" y="6171"/>
                </a:cubicBezTo>
                <a:cubicBezTo>
                  <a:pt x="1626" y="6171"/>
                  <a:pt x="2792" y="7196"/>
                  <a:pt x="4306" y="7196"/>
                </a:cubicBezTo>
                <a:cubicBezTo>
                  <a:pt x="4822" y="7196"/>
                  <a:pt x="5316" y="7100"/>
                  <a:pt x="5798" y="6919"/>
                </a:cubicBezTo>
                <a:cubicBezTo>
                  <a:pt x="5764" y="7184"/>
                  <a:pt x="5742" y="7449"/>
                  <a:pt x="5742" y="7714"/>
                </a:cubicBezTo>
                <a:cubicBezTo>
                  <a:pt x="5742" y="8811"/>
                  <a:pt x="6067" y="9896"/>
                  <a:pt x="6650" y="10800"/>
                </a:cubicBezTo>
                <a:cubicBezTo>
                  <a:pt x="5484" y="10836"/>
                  <a:pt x="4430" y="11379"/>
                  <a:pt x="3678" y="12343"/>
                </a:cubicBezTo>
                <a:close/>
              </a:path>
            </a:pathLst>
          </a:custGeom>
          <a:solidFill>
            <a:srgbClr val="006BB7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40" name="Прямоугольник 39"/>
          <p:cNvSpPr/>
          <p:nvPr/>
        </p:nvSpPr>
        <p:spPr>
          <a:xfrm>
            <a:off x="20559053" y="3411147"/>
            <a:ext cx="4708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6BB7"/>
                </a:solidFill>
              </a:rPr>
              <a:t>Среди школьников: </a:t>
            </a:r>
            <a:br>
              <a:rPr lang="ru-RU" sz="2800" b="1" dirty="0" smtClean="0">
                <a:solidFill>
                  <a:srgbClr val="006BB7"/>
                </a:solidFill>
              </a:rPr>
            </a:br>
            <a:r>
              <a:rPr lang="ru-RU" sz="2800" b="1" dirty="0" smtClean="0">
                <a:solidFill>
                  <a:srgbClr val="006BB7"/>
                </a:solidFill>
              </a:rPr>
              <a:t>«Как сбережения помогут стать богатым?» </a:t>
            </a:r>
            <a:endParaRPr lang="ru-RU" sz="2800" b="1" dirty="0">
              <a:solidFill>
                <a:srgbClr val="006BB7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299374" y="3188728"/>
            <a:ext cx="4901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 smtClean="0">
                <a:solidFill>
                  <a:srgbClr val="006BB7"/>
                </a:solidFill>
              </a:rPr>
              <a:t>Среди студентов колледжей, высших учебных заведений: «Лучше хранить сбережения в банках»</a:t>
            </a:r>
            <a:endParaRPr lang="ru-RU" sz="2800" b="1" dirty="0">
              <a:solidFill>
                <a:srgbClr val="006BB7"/>
              </a:solidFill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10" cstate="print"/>
          <a:srcRect t="3513" b="5842"/>
          <a:stretch>
            <a:fillRect/>
          </a:stretch>
        </p:blipFill>
        <p:spPr bwMode="auto">
          <a:xfrm>
            <a:off x="0" y="4263808"/>
            <a:ext cx="4246459" cy="78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/>
          <a:srcRect t="3341" b="6885"/>
          <a:stretch>
            <a:fillRect/>
          </a:stretch>
        </p:blipFill>
        <p:spPr bwMode="auto">
          <a:xfrm>
            <a:off x="3672005" y="4263818"/>
            <a:ext cx="4013877" cy="77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D:\БЖК\moliya\002\DCIM\100EOS5D\JAGA07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0413" y="8110205"/>
            <a:ext cx="6259467" cy="4073554"/>
          </a:xfrm>
          <a:prstGeom prst="rect">
            <a:avLst/>
          </a:prstGeom>
          <a:noFill/>
        </p:spPr>
      </p:pic>
      <p:pic>
        <p:nvPicPr>
          <p:cNvPr id="45" name="Picture 4" descr="K:\photo_2019-10-31_21-19-31.jpg"/>
          <p:cNvPicPr>
            <a:picLocks noChangeAspect="1" noChangeArrowheads="1"/>
          </p:cNvPicPr>
          <p:nvPr/>
        </p:nvPicPr>
        <p:blipFill>
          <a:blip r:embed="rId13" cstate="print"/>
          <a:srcRect l="3928" r="3113" b="24800"/>
          <a:stretch>
            <a:fillRect/>
          </a:stretch>
        </p:blipFill>
        <p:spPr bwMode="auto">
          <a:xfrm>
            <a:off x="6697362" y="4275437"/>
            <a:ext cx="6227805" cy="3735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0443226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5886</TotalTime>
  <Words>48</Words>
  <Application>Microsoft Office PowerPoint</Application>
  <PresentationFormat>Произвольный</PresentationFormat>
  <Paragraphs>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Конкурс по созданию видеороликов  среди молодежи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user</cp:lastModifiedBy>
  <cp:revision>203</cp:revision>
  <dcterms:created xsi:type="dcterms:W3CDTF">2017-08-22T06:10:53Z</dcterms:created>
  <dcterms:modified xsi:type="dcterms:W3CDTF">2020-02-24T09:54:44Z</dcterms:modified>
</cp:coreProperties>
</file>